
<file path=[Content_Types].xml><?xml version="1.0" encoding="utf-8"?>
<Types xmlns="http://schemas.openxmlformats.org/package/2006/content-types">
  <Default Extension="mp3" ContentType="audio/mpeg"/>
  <Default Extension="png" ContentType="image/png"/>
  <Default Extension="MOV" ContentType="video/quicktime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4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2D85C-BB1D-48CD-A1D7-AA78BA747AFE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5BBE3-EA22-4947-A6CC-3ED9A62520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460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2D85C-BB1D-48CD-A1D7-AA78BA747AFE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5BBE3-EA22-4947-A6CC-3ED9A62520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674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2D85C-BB1D-48CD-A1D7-AA78BA747AFE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5BBE3-EA22-4947-A6CC-3ED9A62520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172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2D85C-BB1D-48CD-A1D7-AA78BA747AFE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5BBE3-EA22-4947-A6CC-3ED9A62520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726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2D85C-BB1D-48CD-A1D7-AA78BA747AFE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5BBE3-EA22-4947-A6CC-3ED9A62520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968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2D85C-BB1D-48CD-A1D7-AA78BA747AFE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5BBE3-EA22-4947-A6CC-3ED9A62520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886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2D85C-BB1D-48CD-A1D7-AA78BA747AFE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5BBE3-EA22-4947-A6CC-3ED9A62520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419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2D85C-BB1D-48CD-A1D7-AA78BA747AFE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5BBE3-EA22-4947-A6CC-3ED9A62520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84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2D85C-BB1D-48CD-A1D7-AA78BA747AFE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5BBE3-EA22-4947-A6CC-3ED9A62520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482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2D85C-BB1D-48CD-A1D7-AA78BA747AFE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5BBE3-EA22-4947-A6CC-3ED9A62520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490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2D85C-BB1D-48CD-A1D7-AA78BA747AFE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5BBE3-EA22-4947-A6CC-3ED9A62520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831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2D85C-BB1D-48CD-A1D7-AA78BA747AFE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5BBE3-EA22-4947-A6CC-3ED9A62520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775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6.png"/><Relationship Id="rId5" Type="http://schemas.openxmlformats.org/officeDocument/2006/relationships/image" Target="../media/image9.emf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ustin Bieber – Despacito (Lyrics) ft. Luis Fonsi &amp; Daddy Yankee [Pop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7853" y="6246289"/>
            <a:ext cx="611711" cy="61171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1494"/>
            <a:ext cx="8323944" cy="45065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53" y="124097"/>
            <a:ext cx="2206263" cy="1762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5326" y="124097"/>
            <a:ext cx="2037805" cy="17697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86" y="124097"/>
            <a:ext cx="2194561" cy="1762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3944" y="2364068"/>
            <a:ext cx="3868056" cy="449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2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304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 Reasons to choose languag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43045" y="299213"/>
            <a:ext cx="281807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/>
              <a:t>https://www.youtube.com/watch?v=HpTfl_GqPUs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57" y="125748"/>
            <a:ext cx="691616" cy="69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6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D1521A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2617" y="1647303"/>
            <a:ext cx="5595402" cy="4916759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r="15690"/>
          <a:stretch/>
        </p:blipFill>
        <p:spPr>
          <a:xfrm>
            <a:off x="489776" y="280852"/>
            <a:ext cx="2082578" cy="233089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947470" y="465270"/>
            <a:ext cx="5641569" cy="1521555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latin typeface="Comic Sans MS" panose="030F0702030302020204" pitchFamily="66" charset="0"/>
              </a:rPr>
              <a:t>Zoë Ketley   </a:t>
            </a:r>
            <a:br>
              <a:rPr lang="en-US" sz="3200" b="1" u="sng" dirty="0">
                <a:latin typeface="Comic Sans MS" panose="030F0702030302020204" pitchFamily="66" charset="0"/>
              </a:rPr>
            </a:br>
            <a:r>
              <a:rPr lang="en-US" sz="3200" b="1" u="sng" dirty="0">
                <a:latin typeface="Comic Sans MS" panose="030F0702030302020204" pitchFamily="66" charset="0"/>
              </a:rPr>
              <a:t>2005 - 2012 </a:t>
            </a:r>
            <a:endParaRPr lang="en-GB" sz="3200" b="1" u="sng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8399" y="2527542"/>
            <a:ext cx="513016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Comic Sans MS"/>
                <a:cs typeface="Comic Sans MS"/>
              </a:rPr>
              <a:t>A-Level Languages: </a:t>
            </a:r>
          </a:p>
          <a:p>
            <a:r>
              <a:rPr lang="en-US" sz="2400" dirty="0">
                <a:latin typeface="Comic Sans MS"/>
                <a:cs typeface="Comic Sans MS"/>
              </a:rPr>
              <a:t>French &amp; Spanish</a:t>
            </a:r>
          </a:p>
          <a:p>
            <a:endParaRPr lang="en-US" sz="2400" dirty="0">
              <a:latin typeface="Comic Sans MS"/>
              <a:cs typeface="Comic Sans MS"/>
            </a:endParaRPr>
          </a:p>
          <a:p>
            <a:r>
              <a:rPr lang="en-US" sz="2400" dirty="0">
                <a:latin typeface="Comic Sans MS"/>
                <a:cs typeface="Comic Sans MS"/>
              </a:rPr>
              <a:t>Has graduated with a degree in </a:t>
            </a:r>
          </a:p>
          <a:p>
            <a:r>
              <a:rPr lang="en-US" sz="2400" dirty="0">
                <a:latin typeface="Comic Sans MS"/>
                <a:cs typeface="Comic Sans MS"/>
              </a:rPr>
              <a:t>French, Spanish &amp; Italian</a:t>
            </a:r>
          </a:p>
          <a:p>
            <a:endParaRPr lang="en-US" sz="2400" dirty="0">
              <a:latin typeface="Comic Sans MS"/>
              <a:cs typeface="Comic Sans MS"/>
            </a:endParaRPr>
          </a:p>
          <a:p>
            <a:r>
              <a:rPr lang="en-US" sz="2400" dirty="0">
                <a:latin typeface="Comic Sans MS"/>
                <a:cs typeface="Comic Sans MS"/>
              </a:rPr>
              <a:t>Recommends learning languages as it will give you lots of new opportunities &amp; experiences and it will open doors!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457" y="125748"/>
            <a:ext cx="691616" cy="69161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403135" y="894316"/>
            <a:ext cx="2186351" cy="993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Comic Sans MS" panose="030F0702030302020204" pitchFamily="66" charset="0"/>
              </a:rPr>
              <a:t>Can speak…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879" y="462398"/>
            <a:ext cx="949144" cy="6316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0792" y="1178163"/>
            <a:ext cx="991603" cy="6577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5179" y="1886225"/>
            <a:ext cx="995073" cy="68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08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6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716514" y="389820"/>
            <a:ext cx="3858943" cy="993411"/>
          </a:xfrm>
        </p:spPr>
        <p:txBody>
          <a:bodyPr>
            <a:normAutofit/>
          </a:bodyPr>
          <a:lstStyle/>
          <a:p>
            <a:pPr algn="ctr"/>
            <a:r>
              <a:rPr lang="en-US" sz="3000" b="1" u="sng" dirty="0">
                <a:latin typeface="Comic Sans MS" panose="030F0702030302020204" pitchFamily="66" charset="0"/>
              </a:rPr>
              <a:t>Sophie Martin   </a:t>
            </a:r>
            <a:br>
              <a:rPr lang="en-US" sz="3000" b="1" u="sng" dirty="0">
                <a:latin typeface="Comic Sans MS" panose="030F0702030302020204" pitchFamily="66" charset="0"/>
              </a:rPr>
            </a:br>
            <a:r>
              <a:rPr lang="en-US" sz="3000" b="1" u="sng" dirty="0">
                <a:latin typeface="Comic Sans MS" panose="030F0702030302020204" pitchFamily="66" charset="0"/>
              </a:rPr>
              <a:t>2009 - 2016 </a:t>
            </a:r>
            <a:endParaRPr lang="en-GB" sz="3000" b="1" u="sng" dirty="0">
              <a:latin typeface="Comic Sans MS" panose="030F0702030302020204" pitchFamily="66" charset="0"/>
            </a:endParaRPr>
          </a:p>
        </p:txBody>
      </p:sp>
      <p:pic>
        <p:nvPicPr>
          <p:cNvPr id="5" name="IMG_8286 sophi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10886" y="1534130"/>
            <a:ext cx="3851219" cy="5067656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1"/>
          <a:stretch/>
        </p:blipFill>
        <p:spPr>
          <a:xfrm>
            <a:off x="671006" y="427385"/>
            <a:ext cx="1734728" cy="20069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5529" y="2514968"/>
            <a:ext cx="544451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Comic Sans MS"/>
                <a:cs typeface="Comic Sans MS"/>
              </a:rPr>
              <a:t>A-Level Languages: </a:t>
            </a:r>
          </a:p>
          <a:p>
            <a:r>
              <a:rPr lang="en-US" sz="2400" dirty="0">
                <a:latin typeface="Comic Sans MS"/>
                <a:cs typeface="Comic Sans MS"/>
              </a:rPr>
              <a:t>French &amp; German</a:t>
            </a:r>
          </a:p>
          <a:p>
            <a:endParaRPr lang="en-US" sz="2400" dirty="0">
              <a:latin typeface="Comic Sans MS"/>
              <a:cs typeface="Comic Sans MS"/>
            </a:endParaRPr>
          </a:p>
          <a:p>
            <a:endParaRPr lang="en-US" sz="2400" dirty="0">
              <a:latin typeface="Comic Sans MS"/>
              <a:cs typeface="Comic Sans MS"/>
            </a:endParaRPr>
          </a:p>
          <a:p>
            <a:r>
              <a:rPr lang="en-US" sz="2400" dirty="0">
                <a:latin typeface="Comic Sans MS"/>
                <a:cs typeface="Comic Sans MS"/>
              </a:rPr>
              <a:t>Currently studying French &amp; Russian</a:t>
            </a:r>
          </a:p>
          <a:p>
            <a:endParaRPr lang="en-US" sz="2400" dirty="0">
              <a:latin typeface="Comic Sans MS"/>
              <a:cs typeface="Comic Sans MS"/>
            </a:endParaRPr>
          </a:p>
          <a:p>
            <a:endParaRPr lang="en-US" sz="2400" dirty="0">
              <a:latin typeface="Comic Sans MS"/>
              <a:cs typeface="Comic Sans MS"/>
            </a:endParaRPr>
          </a:p>
          <a:p>
            <a:r>
              <a:rPr lang="en-US" sz="2400" dirty="0">
                <a:latin typeface="Comic Sans MS"/>
                <a:cs typeface="Comic Sans MS"/>
              </a:rPr>
              <a:t>Loves using her languages to explore new cultures, get to know new people and broaden her horizons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457" y="125748"/>
            <a:ext cx="691616" cy="6916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879" y="462398"/>
            <a:ext cx="949144" cy="6316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3997" y="1142065"/>
            <a:ext cx="963681" cy="5782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2306" y="1760478"/>
            <a:ext cx="1001518" cy="666465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390561" y="894316"/>
            <a:ext cx="2186351" cy="993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>
                <a:latin typeface="Comic Sans MS" panose="030F0702030302020204" pitchFamily="66" charset="0"/>
              </a:rPr>
              <a:t>Can speak…</a:t>
            </a:r>
            <a:endParaRPr lang="en-GB" sz="3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02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G_8288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381" b="2381"/>
          <a:stretch/>
        </p:blipFill>
        <p:spPr>
          <a:xfrm>
            <a:off x="-1" y="0"/>
            <a:ext cx="4400878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8894" y="3694133"/>
            <a:ext cx="3696735" cy="316386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88303" y="1"/>
            <a:ext cx="7506638" cy="805926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Comic Sans MS" panose="030F0702030302020204" pitchFamily="66" charset="0"/>
              </a:rPr>
              <a:t>  </a:t>
            </a:r>
            <a:r>
              <a:rPr lang="en-US" sz="3600" b="1" u="sng" dirty="0">
                <a:latin typeface="Comic Sans MS" panose="030F0702030302020204" pitchFamily="66" charset="0"/>
              </a:rPr>
              <a:t>Mrs. Agnew</a:t>
            </a:r>
            <a:r>
              <a:rPr lang="en-US" sz="3600" b="1" dirty="0">
                <a:latin typeface="Comic Sans MS" panose="030F0702030302020204" pitchFamily="66" charset="0"/>
              </a:rPr>
              <a:t>        </a:t>
            </a:r>
            <a:r>
              <a:rPr lang="en-US" sz="3600" b="1" u="sng" dirty="0">
                <a:latin typeface="Comic Sans MS" panose="030F0702030302020204" pitchFamily="66" charset="0"/>
              </a:rPr>
              <a:t>Peru 2017</a:t>
            </a:r>
            <a:endParaRPr lang="en-GB" sz="3600" b="1" u="sng" dirty="0">
              <a:latin typeface="Comic Sans MS" panose="030F0702030302020204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1074" y="724906"/>
            <a:ext cx="3772180" cy="29627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8689" r="9609"/>
          <a:stretch/>
        </p:blipFill>
        <p:spPr>
          <a:xfrm>
            <a:off x="4520346" y="715356"/>
            <a:ext cx="3673254" cy="29690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457" y="125748"/>
            <a:ext cx="691616" cy="6916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73646" y="3866606"/>
            <a:ext cx="36212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Mrs. </a:t>
            </a:r>
            <a:r>
              <a:rPr lang="en-US" sz="2400" b="1" dirty="0" smtClean="0">
                <a:latin typeface="Comic Sans MS" panose="030F0702030302020204" pitchFamily="66" charset="0"/>
              </a:rPr>
              <a:t>Agnew has taken a career break from </a:t>
            </a:r>
            <a:r>
              <a:rPr lang="en-US" sz="2400" b="1" dirty="0" err="1" smtClean="0">
                <a:latin typeface="Comic Sans MS" panose="030F0702030302020204" pitchFamily="66" charset="0"/>
              </a:rPr>
              <a:t>Strathearn</a:t>
            </a:r>
            <a:r>
              <a:rPr lang="en-US" sz="2400" b="1" dirty="0" smtClean="0">
                <a:latin typeface="Comic Sans MS" panose="030F0702030302020204" pitchFamily="66" charset="0"/>
              </a:rPr>
              <a:t> to do voluntary work in Peru.  Her Spanish will be phenomenal when she returns in September.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73932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4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716514" y="389820"/>
            <a:ext cx="3858943" cy="993411"/>
          </a:xfrm>
        </p:spPr>
        <p:txBody>
          <a:bodyPr>
            <a:normAutofit/>
          </a:bodyPr>
          <a:lstStyle/>
          <a:p>
            <a:pPr algn="ctr"/>
            <a:r>
              <a:rPr lang="en-US" sz="3000" b="1" u="sng" dirty="0" smtClean="0">
                <a:latin typeface="Comic Sans MS" panose="030F0702030302020204" pitchFamily="66" charset="0"/>
              </a:rPr>
              <a:t>Katie Scott   </a:t>
            </a:r>
            <a:r>
              <a:rPr lang="en-US" sz="3000" b="1" u="sng" dirty="0">
                <a:latin typeface="Comic Sans MS" panose="030F0702030302020204" pitchFamily="66" charset="0"/>
              </a:rPr>
              <a:t/>
            </a:r>
            <a:br>
              <a:rPr lang="en-US" sz="3000" b="1" u="sng" dirty="0">
                <a:latin typeface="Comic Sans MS" panose="030F0702030302020204" pitchFamily="66" charset="0"/>
              </a:rPr>
            </a:br>
            <a:r>
              <a:rPr lang="en-US" sz="3000" b="1" u="sng" dirty="0" smtClean="0">
                <a:latin typeface="Comic Sans MS" panose="030F0702030302020204" pitchFamily="66" charset="0"/>
              </a:rPr>
              <a:t>2000 </a:t>
            </a:r>
            <a:r>
              <a:rPr lang="en-US" sz="3000" b="1" u="sng" dirty="0">
                <a:latin typeface="Comic Sans MS" panose="030F0702030302020204" pitchFamily="66" charset="0"/>
              </a:rPr>
              <a:t>- </a:t>
            </a:r>
            <a:r>
              <a:rPr lang="en-US" sz="3000" b="1" u="sng" dirty="0" smtClean="0">
                <a:latin typeface="Comic Sans MS" panose="030F0702030302020204" pitchFamily="66" charset="0"/>
              </a:rPr>
              <a:t>2007 </a:t>
            </a:r>
            <a:endParaRPr lang="en-GB" sz="3000" b="1" u="sng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5529" y="2514968"/>
            <a:ext cx="54445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Comic Sans MS"/>
                <a:cs typeface="Comic Sans MS"/>
              </a:rPr>
              <a:t>A-Level Languages: </a:t>
            </a:r>
          </a:p>
          <a:p>
            <a:r>
              <a:rPr lang="en-US" sz="2400" dirty="0">
                <a:latin typeface="Comic Sans MS"/>
                <a:cs typeface="Comic Sans MS"/>
              </a:rPr>
              <a:t>French &amp; </a:t>
            </a:r>
            <a:r>
              <a:rPr lang="en-US" sz="2400" dirty="0" smtClean="0">
                <a:latin typeface="Comic Sans MS"/>
                <a:cs typeface="Comic Sans MS"/>
              </a:rPr>
              <a:t>Spanish</a:t>
            </a:r>
          </a:p>
          <a:p>
            <a:endParaRPr lang="en-US" sz="2400" dirty="0" smtClean="0">
              <a:latin typeface="Comic Sans MS"/>
              <a:cs typeface="Comic Sans MS"/>
            </a:endParaRPr>
          </a:p>
          <a:p>
            <a:r>
              <a:rPr lang="en-US" sz="2400" dirty="0" smtClean="0">
                <a:latin typeface="Comic Sans MS"/>
                <a:cs typeface="Comic Sans MS"/>
              </a:rPr>
              <a:t>Graduated with a degree in Mandarin and Spanish with Management</a:t>
            </a:r>
            <a:endParaRPr lang="en-US" sz="2400" dirty="0">
              <a:latin typeface="Comic Sans MS"/>
              <a:cs typeface="Comic Sans MS"/>
            </a:endParaRPr>
          </a:p>
          <a:p>
            <a:endParaRPr lang="en-US" sz="2400" dirty="0">
              <a:latin typeface="Comic Sans MS"/>
              <a:cs typeface="Comic Sans MS"/>
            </a:endParaRPr>
          </a:p>
          <a:p>
            <a:r>
              <a:rPr lang="en-US" sz="2400" dirty="0" smtClean="0">
                <a:latin typeface="Comic Sans MS"/>
                <a:cs typeface="Comic Sans MS"/>
              </a:rPr>
              <a:t>Works a as a management consultant for Price Waterhouse Coopers.</a:t>
            </a:r>
            <a:endParaRPr lang="en-US" sz="2400" dirty="0">
              <a:latin typeface="Comic Sans MS"/>
              <a:cs typeface="Comic Sans MS"/>
            </a:endParaRPr>
          </a:p>
          <a:p>
            <a:r>
              <a:rPr lang="en-US" sz="2400" dirty="0" smtClean="0">
                <a:latin typeface="Comic Sans MS"/>
                <a:cs typeface="Comic Sans MS"/>
              </a:rPr>
              <a:t>Languages gave her lots of opportunities and friendships from across the world</a:t>
            </a:r>
          </a:p>
          <a:p>
            <a:endParaRPr lang="en-US" sz="2400" dirty="0">
              <a:latin typeface="Comic Sans MS"/>
              <a:cs typeface="Comic Sans M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57" y="125748"/>
            <a:ext cx="691616" cy="6916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4879" y="462398"/>
            <a:ext cx="949144" cy="631612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390561" y="894316"/>
            <a:ext cx="2186351" cy="993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>
                <a:latin typeface="Comic Sans MS" panose="030F0702030302020204" pitchFamily="66" charset="0"/>
              </a:rPr>
              <a:t>Can speak…</a:t>
            </a:r>
            <a:endParaRPr lang="en-GB" sz="3000" dirty="0">
              <a:latin typeface="Comic Sans MS" panose="030F0702030302020204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0792" y="1178163"/>
            <a:ext cx="991603" cy="657763"/>
          </a:xfrm>
          <a:prstGeom prst="rect">
            <a:avLst/>
          </a:prstGeom>
        </p:spPr>
      </p:pic>
      <p:pic>
        <p:nvPicPr>
          <p:cNvPr id="5" name="Video_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16545" y="1507044"/>
            <a:ext cx="2393950" cy="4351338"/>
          </a:xfrm>
        </p:spPr>
      </p:pic>
      <p:sp>
        <p:nvSpPr>
          <p:cNvPr id="7" name="AutoShape 2" descr="Image result for chinese flag"/>
          <p:cNvSpPr>
            <a:spLocks noChangeAspect="1" noChangeArrowheads="1"/>
          </p:cNvSpPr>
          <p:nvPr/>
        </p:nvSpPr>
        <p:spPr bwMode="auto">
          <a:xfrm>
            <a:off x="-31750" y="-136525"/>
            <a:ext cx="14382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34" y="1920079"/>
            <a:ext cx="973861" cy="64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ustin Bieber – Despacito (Lyrics) ft. Luis Fonsi &amp; Daddy Yankee [Pop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7853" y="6246289"/>
            <a:ext cx="611711" cy="6117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53" y="124097"/>
            <a:ext cx="2206263" cy="1762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5326" y="124097"/>
            <a:ext cx="2037805" cy="17697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86" y="124097"/>
            <a:ext cx="2194561" cy="1762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3944" y="2364068"/>
            <a:ext cx="3868056" cy="449393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1495"/>
            <a:ext cx="8323944" cy="45065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4962" y="1735327"/>
            <a:ext cx="4677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omic Sans MS"/>
                <a:cs typeface="Comic Sans MS"/>
              </a:rPr>
              <a:t>What languages will you speak?</a:t>
            </a:r>
          </a:p>
        </p:txBody>
      </p:sp>
    </p:spTree>
    <p:extLst>
      <p:ext uri="{BB962C8B-B14F-4D97-AF65-F5344CB8AC3E}">
        <p14:creationId xmlns:p14="http://schemas.microsoft.com/office/powerpoint/2010/main" val="291765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04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304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163</Words>
  <Application>Microsoft Office PowerPoint</Application>
  <PresentationFormat>Widescreen</PresentationFormat>
  <Paragraphs>32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Zoë Ketley    2005 - 2012 </vt:lpstr>
      <vt:lpstr>Sophie Martin    2009 - 2016 </vt:lpstr>
      <vt:lpstr>  Mrs. Agnew        Peru 2017</vt:lpstr>
      <vt:lpstr>Katie Scott    2000 - 2007 </vt:lpstr>
      <vt:lpstr>PowerPoint Presentation</vt:lpstr>
    </vt:vector>
  </TitlesOfParts>
  <Company>C2k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 Newell</dc:creator>
  <cp:lastModifiedBy>D Eakin</cp:lastModifiedBy>
  <cp:revision>24</cp:revision>
  <dcterms:created xsi:type="dcterms:W3CDTF">2017-09-22T11:56:44Z</dcterms:created>
  <dcterms:modified xsi:type="dcterms:W3CDTF">2017-10-11T13:12:02Z</dcterms:modified>
</cp:coreProperties>
</file>